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66" r:id="rId18"/>
    <p:sldId id="267" r:id="rId19"/>
    <p:sldId id="268" r:id="rId20"/>
    <p:sldId id="269" r:id="rId21"/>
    <p:sldId id="270" r:id="rId22"/>
    <p:sldId id="271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72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53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AA641-F810-7349-54BF-F6D86BB9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43"/>
            <a:ext cx="18364200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1DFE1B-AC99-49A3-41B5-22017CCC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73206DD-C484-4CBC-0B30-F2A53C764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8FF4E4-218D-8F84-93E6-B8DC440C9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2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5DB8DD-336B-B146-D5FC-7A0E74C8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7081A1-71E8-6DEF-112F-FF832457D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4287B6-B439-85DC-EF94-FD790610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251EEC-9963-7793-3F27-CF975685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71A47E-F698-6CCB-BFEC-2D0A3A1F7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5B5ED6-96BE-179C-637B-965C8F07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5D2549-1B90-D898-8438-2AF2CD24F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4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F923AE6-CF2F-BEAF-3129-5B3111DB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0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72153E-486D-FE84-1EE7-ABE45ABE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D7DED7-0886-4CB9-5D19-95A7EE459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8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FCE5C8-CB0C-FC84-6B1D-A374BEE5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D58659-AB1E-FBC6-1B1B-4B7C113D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1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3CAF36-F9E9-D81B-E795-D364B871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D8FABA-5EDC-C9FC-CB77-E2AA627B5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8DEBCB-3A21-8292-E249-84A0087E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A339AD-8C39-2C47-87DB-ACFD3FC5B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9192D6-866E-CA17-B76D-DCC8E743F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3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AE7424-C473-5F8C-3AF4-BDC7F522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2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2E322D-8CF5-8BDC-4E66-0F6FFA56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81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B58B337-8EB3-8396-3CA3-757D7D52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5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3CDEBC-B9E5-A95B-C9B5-4FBA5F454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DB983A-D353-DFBA-272D-5BF91EBAF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38100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6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1FB38D-17CB-FF2B-1794-5AA7014A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68E7CA-CFE0-19B9-3D48-6C4F09385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-38100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E68E50-0A3D-1383-2714-0D48BE26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C62799EF-3C54-C7D2-1DD7-9EC628F4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24" name="框架 23">
            <a:extLst>
              <a:ext uri="{FF2B5EF4-FFF2-40B4-BE49-F238E27FC236}">
                <a16:creationId xmlns:a16="http://schemas.microsoft.com/office/drawing/2014/main" id="{936F00C3-3E62-DBD4-BA13-56DE9ABB82F7}"/>
              </a:ext>
            </a:extLst>
          </p:cNvPr>
          <p:cNvSpPr/>
          <p:nvPr/>
        </p:nvSpPr>
        <p:spPr>
          <a:xfrm>
            <a:off x="4800600" y="2324100"/>
            <a:ext cx="7391400" cy="6477000"/>
          </a:xfrm>
          <a:prstGeom prst="frame">
            <a:avLst>
              <a:gd name="adj1" fmla="val 1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9FDD91-39D7-63A5-F27D-43EDBE85EF2E}"/>
              </a:ext>
            </a:extLst>
          </p:cNvPr>
          <p:cNvSpPr txBox="1"/>
          <p:nvPr/>
        </p:nvSpPr>
        <p:spPr>
          <a:xfrm>
            <a:off x="609600" y="1409700"/>
            <a:ext cx="1752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申請</a:t>
            </a: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8D20F57D-0450-3524-D34A-CB042FA51A83}"/>
              </a:ext>
            </a:extLst>
          </p:cNvPr>
          <p:cNvSpPr/>
          <p:nvPr/>
        </p:nvSpPr>
        <p:spPr>
          <a:xfrm>
            <a:off x="1066800" y="2324100"/>
            <a:ext cx="3276600" cy="6705600"/>
          </a:xfrm>
          <a:prstGeom prst="frame">
            <a:avLst>
              <a:gd name="adj1" fmla="val 353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C0B6B3-923C-F669-FF76-9D91D8BF588D}"/>
              </a:ext>
            </a:extLst>
          </p:cNvPr>
          <p:cNvSpPr txBox="1"/>
          <p:nvPr/>
        </p:nvSpPr>
        <p:spPr>
          <a:xfrm>
            <a:off x="7734300" y="1409700"/>
            <a:ext cx="28194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審核程序</a:t>
            </a:r>
          </a:p>
        </p:txBody>
      </p:sp>
    </p:spTree>
    <p:extLst>
      <p:ext uri="{BB962C8B-B14F-4D97-AF65-F5344CB8AC3E}">
        <p14:creationId xmlns:p14="http://schemas.microsoft.com/office/powerpoint/2010/main" val="90510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</Words>
  <Application>Microsoft Office PowerPoint</Application>
  <PresentationFormat>自訂</PresentationFormat>
  <Paragraphs>2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-台北市失親兒福利基金會支出報帳審核系統-</dc:title>
  <cp:lastModifiedBy>a0903334014@gmail.com</cp:lastModifiedBy>
  <cp:revision>4</cp:revision>
  <dcterms:created xsi:type="dcterms:W3CDTF">2006-08-16T00:00:00Z</dcterms:created>
  <dcterms:modified xsi:type="dcterms:W3CDTF">2024-11-27T09:31:37Z</dcterms:modified>
  <dc:identifier>DAGTCDztRDk</dc:identifier>
</cp:coreProperties>
</file>